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BC53-02D6-6809-B534-705C9EA6A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F106-1330-2A26-83D7-B566E3A6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FA8C7-C87C-122B-8814-D5AC0A87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CA14E-C190-4052-F761-831717E1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A2A81-F14B-3AF6-E4FD-1D530B46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5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4C6F-9BEC-2F3A-2F7A-84A74D66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664D5-0F7E-D486-F0E3-5B1CEFE8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48EA6-0BA2-0EF9-C94F-8A01A1AF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E70A-53DE-693C-7B49-BD4A814D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2279-F2D7-7FA9-3C0F-6CEF2D6D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A18A2-DD35-F681-020E-B92DDD856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CCF81-9E8D-8154-C72E-E43A2D0FF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4D38-1DE3-F118-A023-42F52FA7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26F62-AABC-6285-E86C-04EB65D2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9325-4045-4064-B9CC-15A04B40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3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2EA0-EE49-3ED2-3FD9-B03F3C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29562-C3FE-FC6A-8FAC-2CEBD8C3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5562-64E6-DE3D-9EE2-5A51FDC4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EE2B-6D54-EB49-A7BF-73767C74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32A4-5523-5AFD-E961-68EEE16F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1CBD-A5D9-7CAB-514D-EA8558EA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9A20-538F-2C46-F9C4-1384AE9E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161B-7FE3-4CFF-5869-84C4665E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A2774-EC5E-F814-D2DB-29DEAB72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4097-0E8F-93E2-4536-129489A8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C597-AF63-2E6A-64F4-193C2629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5DF4-C99B-0AA6-DF63-A3EBABD24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23355-4481-067A-6B89-1E1721514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9600F-847D-DB2E-C83F-FA5808F7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0F919-C037-01F4-334B-C53B0D41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D319-CBA0-BD59-8A62-43EF44C4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7F73-D25E-F3CF-95FD-73BA4C910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8F4BC-9362-7937-4936-14A4899E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EBEEE-545C-8F06-0E17-1F3235887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A678B9-0595-D220-936E-F76EB7A44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3999A-CD98-06CC-233A-ECE3E06F98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2FF6F-F8E2-46A7-A14B-A55EE0D7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01C04-E851-E626-DD91-94AFC3E3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3FBE9-8D54-F39E-2044-D7446E5F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0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8512-2503-E56A-C2FD-F90A6DC9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5065D-2489-4180-F3B6-755B289B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33008-77B4-8FAE-8CDD-A4749A5C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454EE-B57C-1E95-AAD5-6CFA3C34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D0C99-B00B-4BD7-D706-CD31D77C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EDD9-B680-4F52-E7A5-92F2A366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B11A0-5A77-5D78-912C-4ECF516D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AF25-AD6D-F12D-B71F-7C4C629F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BD17-E685-88D1-855F-A4D5718F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5DE74-4622-D400-EF5D-6D7C5F5F6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C74E2-9760-C8B7-34C0-A346F1D3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23826-9439-F6CB-CB71-5436A2D2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3EFA-A26E-032E-8E28-FAA6DBF9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5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BEE-5891-A1AE-7537-8507BF00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0162E-B49B-B6B5-DADE-8A6F89DD2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AF915-6556-5C5C-520C-4AE8ED61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A0A6-78F7-BB89-8C66-972468EC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FA2C5-0EAA-84C3-CC41-8A9942F3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7D138-D6AE-6C29-E228-5903C71B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F6894-B65F-4384-A486-931BE672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6D2B-1059-A993-F717-13F23B02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8D634-BF1D-F284-3D10-C44C5E961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E67A3-2692-462C-A29F-CF02FD40E41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080AC-6AF0-D967-9B2E-AED867553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8115-22E4-F812-5D4F-6846156D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C32C-0A9A-4ACC-B46C-5DED1D5C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21D7BDB-4C20-31EF-384F-F16628F471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E153078-1549-554D-FE73-5A87E25DF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9353D27B-2462-48D6-7925-9E30943B7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0BE26DC1-6FF3-8D12-12CC-DAB73FCA4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1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FF55957-1BD0-CF2C-EF13-A10120A31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56E6787-5918-41BD-452C-9B8C3BA38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D9E0A18-6F40-56E0-F111-6EE6C9CB5A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2969A58-EC0E-AA06-EB44-AB6D5AF1A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40A1617-4298-F25A-0600-EF01AFE02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2026-02-27T04:12:15Z</dcterms:created>
  <dcterms:modified xsi:type="dcterms:W3CDTF">2026-02-27T04:24:33Z</dcterms:modified>
</cp:coreProperties>
</file>